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C051-8F3B-4334-AC0E-B24A931F309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2BF-289A-4461-B1A9-A267DF5B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9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C051-8F3B-4334-AC0E-B24A931F309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2BF-289A-4461-B1A9-A267DF5B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7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C051-8F3B-4334-AC0E-B24A931F309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2BF-289A-4461-B1A9-A267DF5B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8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C051-8F3B-4334-AC0E-B24A931F309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2BF-289A-4461-B1A9-A267DF5B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9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C051-8F3B-4334-AC0E-B24A931F309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2BF-289A-4461-B1A9-A267DF5B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0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C051-8F3B-4334-AC0E-B24A931F309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2BF-289A-4461-B1A9-A267DF5B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C051-8F3B-4334-AC0E-B24A931F309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2BF-289A-4461-B1A9-A267DF5B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5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C051-8F3B-4334-AC0E-B24A931F309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2BF-289A-4461-B1A9-A267DF5B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C051-8F3B-4334-AC0E-B24A931F309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2BF-289A-4461-B1A9-A267DF5B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6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C051-8F3B-4334-AC0E-B24A931F309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2BF-289A-4461-B1A9-A267DF5B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5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C051-8F3B-4334-AC0E-B24A931F309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62BF-289A-4461-B1A9-A267DF5B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4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3C051-8F3B-4334-AC0E-B24A931F309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A62BF-289A-4461-B1A9-A267DF5B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5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4131" y="279917"/>
            <a:ext cx="9144000" cy="103735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Kudos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6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0707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Women’s and Gender Studies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138" y="2152996"/>
            <a:ext cx="10465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Christina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Gerken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“Gender, Politics, and Asylum Law: A Feminist Analysis of Gender-Based Claims by Unaccompanied Minors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at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Women’s Studies Association: Annual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Montreal.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Rusnock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 the chair for a roundtable, "New Conversations about Moscow Conceptualism" at the national conference of Association for Slavic, East European, and Eurasian Studies (ASEEES) in Washington,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D.C.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contributed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roundtable: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"Forty Years On: An Assessment of The Russian Avant-Garde: Theory and Criticism 1902- 34: A Roundtable in Honor of John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Bowlt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5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8712"/>
            <a:ext cx="12192000" cy="585599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36" y="1894434"/>
            <a:ext cx="2763968" cy="43038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145" y="1489802"/>
            <a:ext cx="5708469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 Dodd Lee’s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Others, Vaguer Presences, A Book of Ashbery Erasure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available for pre-order from BlazeVOX and Amazon.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 also had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poems accepted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upcoming issue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Prairie Schooner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85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5584"/>
            <a:ext cx="12192000" cy="69483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Kyoko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Takanashi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History Shareable: Fragments, Sentiment, and Nostalgia in Thackeray” at the Annual Conference of the North American Victorian Studies Association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Phoenix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1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249"/>
            <a:ext cx="12192000" cy="833201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90" y="1259632"/>
            <a:ext cx="7904923" cy="570422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Kelcey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Ervick published two personal essays: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"My Viking Name,"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Colorado Review,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 Talk About Women's Lives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,“ in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LitHub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Kelcey also published a collage series: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"no other story in the world was more authentic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,“ in 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Ilanot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Kelcey was also a guest lecturer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Tennessee Tech University's Center Stage Artist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Series, and a panelist at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Chicago Book Expo, "Beyond the Lines: Comics, Animation, Collage, and Re-Imagining the Book" </a:t>
            </a:r>
          </a:p>
          <a:p>
            <a:pPr marL="0" indent="0">
              <a:spcBef>
                <a:spcPts val="0"/>
              </a:spcBef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15" y="1604865"/>
            <a:ext cx="3234305" cy="403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1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18" y="540327"/>
            <a:ext cx="12136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Sociology &amp; Anthropology </a:t>
            </a:r>
            <a:b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738" y="2202873"/>
            <a:ext cx="11587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Schrank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talk: "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Student Perceptions of Frequent Low-stakes Testing in Introductory Sociology Classes," for the Valparaiso Institute for Teaching and Learning, at Valparaiso University on November 14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Solaiman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attended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FALCON Conference in Indianapolis,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gave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talk as part of the International Education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"Research in Conflict Zone: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Ethnohistory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Kabul"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6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392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2449" y="2277687"/>
            <a:ext cx="8640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Kevin Ladd published two articles: “A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history of the psychological study of the role(s)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religion”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Enriching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Classroom Experience for Teachers and Students: Psychological Specialties in Historical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“Conceptualizing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“prayer” for an East-West dialogue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beyond”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Kevin also presented a paper: “Touching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moving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magic”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Magic and Meaning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Vegas, NV.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6" y="2183942"/>
            <a:ext cx="1976684" cy="24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0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360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November Kudos</vt:lpstr>
      <vt:lpstr>PowerPoint Presentation</vt:lpstr>
      <vt:lpstr>English</vt:lpstr>
      <vt:lpstr>English</vt:lpstr>
      <vt:lpstr>English</vt:lpstr>
      <vt:lpstr>PowerPoint Presentation</vt:lpstr>
      <vt:lpstr>PowerPoint Presentation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Kudos</dc:title>
  <dc:creator>Wort, Nick Alva</dc:creator>
  <cp:lastModifiedBy>Wort, Nick Alva</cp:lastModifiedBy>
  <cp:revision>10</cp:revision>
  <dcterms:created xsi:type="dcterms:W3CDTF">2016-11-17T16:05:29Z</dcterms:created>
  <dcterms:modified xsi:type="dcterms:W3CDTF">2016-11-17T20:55:04Z</dcterms:modified>
</cp:coreProperties>
</file>